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28F36B34-4509-4906-8BE0-0A73026BCE34}"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349075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8F36B34-4509-4906-8BE0-0A73026BCE34}"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174327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8F36B34-4509-4906-8BE0-0A73026BCE34}"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147729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8F36B34-4509-4906-8BE0-0A73026BCE34}"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301130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28F36B34-4509-4906-8BE0-0A73026BCE34}"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142382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28F36B34-4509-4906-8BE0-0A73026BCE34}"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60808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28F36B34-4509-4906-8BE0-0A73026BCE34}" type="datetimeFigureOut">
              <a:rPr lang="sk-SK" smtClean="0"/>
              <a:t>12. 3. 2021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336562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28F36B34-4509-4906-8BE0-0A73026BCE34}" type="datetimeFigureOut">
              <a:rPr lang="sk-SK" smtClean="0"/>
              <a:t>12. 3. 2021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294607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28F36B34-4509-4906-8BE0-0A73026BCE34}" type="datetimeFigureOut">
              <a:rPr lang="sk-SK" smtClean="0"/>
              <a:t>12. 3. 2021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279581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8F36B34-4509-4906-8BE0-0A73026BCE34}"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30796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8F36B34-4509-4906-8BE0-0A73026BCE34}"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C4331E-13C9-4061-A312-F6932227A8BC}" type="slidenum">
              <a:rPr lang="sk-SK" smtClean="0"/>
              <a:t>‹#›</a:t>
            </a:fld>
            <a:endParaRPr lang="sk-SK"/>
          </a:p>
        </p:txBody>
      </p:sp>
    </p:spTree>
    <p:extLst>
      <p:ext uri="{BB962C8B-B14F-4D97-AF65-F5344CB8AC3E}">
        <p14:creationId xmlns:p14="http://schemas.microsoft.com/office/powerpoint/2010/main" val="101844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36B34-4509-4906-8BE0-0A73026BCE34}" type="datetimeFigureOut">
              <a:rPr lang="sk-SK" smtClean="0"/>
              <a:t>12. 3. 2021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4331E-13C9-4061-A312-F6932227A8BC}" type="slidenum">
              <a:rPr lang="sk-SK" smtClean="0"/>
              <a:t>‹#›</a:t>
            </a:fld>
            <a:endParaRPr lang="sk-SK"/>
          </a:p>
        </p:txBody>
      </p:sp>
    </p:spTree>
    <p:extLst>
      <p:ext uri="{BB962C8B-B14F-4D97-AF65-F5344CB8AC3E}">
        <p14:creationId xmlns:p14="http://schemas.microsoft.com/office/powerpoint/2010/main" val="46868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Výsev semien zeleniny</a:t>
            </a:r>
            <a:endParaRPr lang="sk-SK" dirty="0"/>
          </a:p>
        </p:txBody>
      </p:sp>
      <p:sp>
        <p:nvSpPr>
          <p:cNvPr id="3" name="Podnadpis 2"/>
          <p:cNvSpPr>
            <a:spLocks noGrp="1"/>
          </p:cNvSpPr>
          <p:nvPr>
            <p:ph type="subTitle" idx="1"/>
          </p:nvPr>
        </p:nvSpPr>
        <p:spPr/>
        <p:txBody>
          <a:bodyPr>
            <a:normAutofit fontScale="85000" lnSpcReduction="10000"/>
          </a:bodyPr>
          <a:lstStyle/>
          <a:p>
            <a:pPr algn="just"/>
            <a:r>
              <a:rPr lang="sk-SK" dirty="0"/>
              <a:t>Jar je v záhradke obdobím, keď sa na hriadky vysievajú aj semená zeleniny. Spôsobov sejby je niekoľko. Každá zelenina prináša úrodu pri určitom spôsobe sejby. </a:t>
            </a:r>
          </a:p>
          <a:p>
            <a:endParaRPr lang="sk-SK" dirty="0"/>
          </a:p>
        </p:txBody>
      </p:sp>
    </p:spTree>
    <p:extLst>
      <p:ext uri="{BB962C8B-B14F-4D97-AF65-F5344CB8AC3E}">
        <p14:creationId xmlns:p14="http://schemas.microsoft.com/office/powerpoint/2010/main" val="227351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Domáca úloha</a:t>
            </a:r>
            <a:endParaRPr lang="sk-SK" dirty="0"/>
          </a:p>
        </p:txBody>
      </p:sp>
      <p:sp>
        <p:nvSpPr>
          <p:cNvPr id="3" name="Zástupný symbol obsahu 2"/>
          <p:cNvSpPr>
            <a:spLocks noGrp="1"/>
          </p:cNvSpPr>
          <p:nvPr>
            <p:ph idx="1"/>
          </p:nvPr>
        </p:nvSpPr>
        <p:spPr/>
        <p:txBody>
          <a:bodyPr/>
          <a:lstStyle/>
          <a:p>
            <a:pPr marL="0" indent="0">
              <a:buNone/>
            </a:pPr>
            <a:r>
              <a:rPr lang="sk-SK" dirty="0" smtClean="0"/>
              <a:t>Aké spôsoby výsevu </a:t>
            </a:r>
            <a:r>
              <a:rPr lang="sk-SK" smtClean="0"/>
              <a:t>semien poznáte?</a:t>
            </a:r>
            <a:endParaRPr lang="sk-SK" dirty="0"/>
          </a:p>
        </p:txBody>
      </p:sp>
    </p:spTree>
    <p:extLst>
      <p:ext uri="{BB962C8B-B14F-4D97-AF65-F5344CB8AC3E}">
        <p14:creationId xmlns:p14="http://schemas.microsoft.com/office/powerpoint/2010/main" val="369915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Sejba na široko</a:t>
            </a:r>
            <a:r>
              <a:rPr lang="sk-SK" dirty="0"/>
              <a:t/>
            </a:r>
            <a:br>
              <a:rPr lang="sk-SK" dirty="0"/>
            </a:br>
            <a:endParaRPr lang="sk-SK" dirty="0"/>
          </a:p>
        </p:txBody>
      </p:sp>
      <p:sp>
        <p:nvSpPr>
          <p:cNvPr id="3" name="Zástupný symbol obsahu 2"/>
          <p:cNvSpPr>
            <a:spLocks noGrp="1"/>
          </p:cNvSpPr>
          <p:nvPr>
            <p:ph idx="1"/>
          </p:nvPr>
        </p:nvSpPr>
        <p:spPr/>
        <p:txBody>
          <a:bodyPr>
            <a:normAutofit/>
          </a:bodyPr>
          <a:lstStyle/>
          <a:p>
            <a:pPr marL="0" indent="0" algn="just">
              <a:buNone/>
            </a:pPr>
            <a:r>
              <a:rPr lang="sk-SK" dirty="0"/>
              <a:t>Vysiate semená sú pri nej rovnomerne rozdelené po celej ploche pozemku bez toho, aby sa prekrývali. Využíva sa len na nezaburinenom pozemku, pretože odburiňovať môžeme iba ručne. Vhodná je pri predpestovaní priesad na výsevných záhonoch. Môže sa použiť aj pri zelenine s krátkym vegetačným obdobím, ako je reďkovka, špenát, šalát, kôpor a cibuľa sadzačka.</a:t>
            </a:r>
          </a:p>
          <a:p>
            <a:pPr marL="0" indent="0">
              <a:buNone/>
            </a:pPr>
            <a:endParaRPr lang="sk-SK" dirty="0"/>
          </a:p>
        </p:txBody>
      </p:sp>
    </p:spTree>
    <p:extLst>
      <p:ext uri="{BB962C8B-B14F-4D97-AF65-F5344CB8AC3E}">
        <p14:creationId xmlns:p14="http://schemas.microsoft.com/office/powerpoint/2010/main" val="27866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Sejba do riadkov</a:t>
            </a:r>
            <a:r>
              <a:rPr lang="sk-SK" dirty="0"/>
              <a:t/>
            </a:r>
            <a:br>
              <a:rPr lang="sk-SK" dirty="0"/>
            </a:br>
            <a:endParaRPr lang="sk-SK" dirty="0"/>
          </a:p>
        </p:txBody>
      </p:sp>
      <p:sp>
        <p:nvSpPr>
          <p:cNvPr id="3" name="Zástupný symbol obsahu 2"/>
          <p:cNvSpPr>
            <a:spLocks noGrp="1"/>
          </p:cNvSpPr>
          <p:nvPr>
            <p:ph idx="1"/>
          </p:nvPr>
        </p:nvSpPr>
        <p:spPr/>
        <p:txBody>
          <a:bodyPr>
            <a:normAutofit fontScale="77500" lnSpcReduction="20000"/>
          </a:bodyPr>
          <a:lstStyle/>
          <a:p>
            <a:pPr marL="0" indent="0" algn="just">
              <a:buNone/>
            </a:pPr>
            <a:r>
              <a:rPr lang="sk-SK" dirty="0"/>
              <a:t>Pri tomto spôsobe sú riadky od seba rovnako vzdialené. Semená v riadkoch sú však vzdialené nepravidelne. Vzídené rastlinky treba preto </a:t>
            </a:r>
            <a:r>
              <a:rPr lang="sk-SK" b="1" dirty="0"/>
              <a:t>jednotiť</a:t>
            </a:r>
            <a:r>
              <a:rPr lang="sk-SK" dirty="0"/>
              <a:t> na požadovanú vzdialenosť podľa daného druhu. Jednotí sa čo najskôr po vzídení. Neskoré jednotenie znižuje úrodu. Semeno by malo byť vysiate v hĺbke maximálne desaťnásobku jeho veľkosti. Do riadkov sa vysieva zelenina, ktorú netreba tak často okopávať, ako je cibuľa, špenát, šalát hlávkový, mrkva či petržlen. Pri pomaly klíčiacich druhoch zeleniny (mrkva, petržlen, paštrnák) treba k základnému druhu primiešať aj semená rýchlo klíčiacej, tzv. značkovacej zeleniny (reďkovka). Takto sa zabezpečí včasné vyznačenie riadku. </a:t>
            </a:r>
            <a:r>
              <a:rPr lang="sk-SK" dirty="0" err="1"/>
              <a:t>Medziriadky</a:t>
            </a:r>
            <a:r>
              <a:rPr lang="sk-SK" dirty="0"/>
              <a:t> sa môžu ošetriť okopávkou a vysiate semená sa nezničia.</a:t>
            </a:r>
          </a:p>
          <a:p>
            <a:pPr marL="0" indent="0">
              <a:buNone/>
            </a:pPr>
            <a:endParaRPr lang="sk-SK" dirty="0"/>
          </a:p>
        </p:txBody>
      </p:sp>
    </p:spTree>
    <p:extLst>
      <p:ext uri="{BB962C8B-B14F-4D97-AF65-F5344CB8AC3E}">
        <p14:creationId xmlns:p14="http://schemas.microsoft.com/office/powerpoint/2010/main" val="272386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Sejba do </a:t>
            </a:r>
            <a:r>
              <a:rPr lang="sk-SK" b="1" dirty="0" err="1"/>
              <a:t>dvojriadkov</a:t>
            </a:r>
            <a:r>
              <a:rPr lang="sk-SK" dirty="0"/>
              <a:t/>
            </a:r>
            <a:br>
              <a:rPr lang="sk-SK" dirty="0"/>
            </a:br>
            <a:endParaRPr lang="sk-SK" dirty="0"/>
          </a:p>
        </p:txBody>
      </p:sp>
      <p:sp>
        <p:nvSpPr>
          <p:cNvPr id="3" name="Zástupný symbol obsahu 2"/>
          <p:cNvSpPr>
            <a:spLocks noGrp="1"/>
          </p:cNvSpPr>
          <p:nvPr>
            <p:ph idx="1"/>
          </p:nvPr>
        </p:nvSpPr>
        <p:spPr/>
        <p:txBody>
          <a:bodyPr/>
          <a:lstStyle/>
          <a:p>
            <a:pPr marL="0" indent="0">
              <a:buNone/>
            </a:pPr>
            <a:r>
              <a:rPr lang="sk-SK" dirty="0"/>
              <a:t>Je to v podstate rovnaký postup ako sejba do riadkov. Dvojica riadkov je však vysiata na bližšiu vzdialenosť</a:t>
            </a:r>
            <a:r>
              <a:rPr lang="sk-SK" dirty="0" smtClean="0"/>
              <a:t>.</a:t>
            </a:r>
          </a:p>
          <a:p>
            <a:pPr marL="0" indent="0">
              <a:buNone/>
            </a:pPr>
            <a:endParaRPr lang="sk-SK" dirty="0"/>
          </a:p>
          <a:p>
            <a:pPr marL="0" indent="0">
              <a:buNone/>
            </a:pPr>
            <a:endParaRPr lang="sk-SK" dirty="0"/>
          </a:p>
        </p:txBody>
      </p:sp>
    </p:spTree>
    <p:extLst>
      <p:ext uri="{BB962C8B-B14F-4D97-AF65-F5344CB8AC3E}">
        <p14:creationId xmlns:p14="http://schemas.microsoft.com/office/powerpoint/2010/main" val="10651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a:t>Štipková</a:t>
            </a:r>
            <a:r>
              <a:rPr lang="sk-SK" b="1" dirty="0"/>
              <a:t> sejba</a:t>
            </a:r>
            <a:r>
              <a:rPr lang="sk-SK" dirty="0"/>
              <a:t/>
            </a:r>
            <a:br>
              <a:rPr lang="sk-SK" dirty="0"/>
            </a:br>
            <a:endParaRPr lang="sk-SK" dirty="0"/>
          </a:p>
        </p:txBody>
      </p:sp>
      <p:sp>
        <p:nvSpPr>
          <p:cNvPr id="3" name="Zástupný symbol obsahu 2"/>
          <p:cNvSpPr>
            <a:spLocks noGrp="1"/>
          </p:cNvSpPr>
          <p:nvPr>
            <p:ph idx="1"/>
          </p:nvPr>
        </p:nvSpPr>
        <p:spPr/>
        <p:txBody>
          <a:bodyPr/>
          <a:lstStyle/>
          <a:p>
            <a:pPr marL="0" indent="0">
              <a:buNone/>
            </a:pPr>
            <a:r>
              <a:rPr lang="sk-SK" dirty="0"/>
              <a:t>Na jedno miesto sa vysieva niekoľko semien naraz. Vhodná je pri kríčkovej aj ťahavej fazuli.</a:t>
            </a:r>
          </a:p>
          <a:p>
            <a:pPr marL="0" indent="0">
              <a:buNone/>
            </a:pPr>
            <a:endParaRPr lang="sk-SK" dirty="0"/>
          </a:p>
        </p:txBody>
      </p:sp>
    </p:spTree>
    <p:extLst>
      <p:ext uri="{BB962C8B-B14F-4D97-AF65-F5344CB8AC3E}">
        <p14:creationId xmlns:p14="http://schemas.microsoft.com/office/powerpoint/2010/main" val="336377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Sejba do hniezd</a:t>
            </a:r>
            <a:r>
              <a:rPr lang="sk-SK" dirty="0"/>
              <a:t/>
            </a:r>
            <a:br>
              <a:rPr lang="sk-SK" dirty="0"/>
            </a:br>
            <a:endParaRPr lang="sk-SK" dirty="0"/>
          </a:p>
        </p:txBody>
      </p:sp>
      <p:sp>
        <p:nvSpPr>
          <p:cNvPr id="3" name="Zástupný symbol obsahu 2"/>
          <p:cNvSpPr>
            <a:spLocks noGrp="1"/>
          </p:cNvSpPr>
          <p:nvPr>
            <p:ph idx="1"/>
          </p:nvPr>
        </p:nvSpPr>
        <p:spPr/>
        <p:txBody>
          <a:bodyPr/>
          <a:lstStyle/>
          <a:p>
            <a:pPr marL="0" indent="0" algn="just">
              <a:buNone/>
            </a:pPr>
            <a:r>
              <a:rPr lang="sk-SK" dirty="0"/>
              <a:t>Vysieva sa niekoľko semien na jedno miesto v pravidelných vzdialenostiach. Vzídené skupiny rastlín sa kryjú vo dvoch na seba kolmých smeroch. Táto sejba je vhodná pre tekvicu, neskoré hlúboviny, uhorky a kríčkovú fazuľu.</a:t>
            </a:r>
          </a:p>
          <a:p>
            <a:endParaRPr lang="sk-SK" dirty="0"/>
          </a:p>
        </p:txBody>
      </p:sp>
    </p:spTree>
    <p:extLst>
      <p:ext uri="{BB962C8B-B14F-4D97-AF65-F5344CB8AC3E}">
        <p14:creationId xmlns:p14="http://schemas.microsoft.com/office/powerpoint/2010/main" val="3255072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t>Sejba rozptylom</a:t>
            </a:r>
            <a:r>
              <a:rPr lang="sk-SK" dirty="0"/>
              <a:t/>
            </a:r>
            <a:br>
              <a:rPr lang="sk-SK" dirty="0"/>
            </a:br>
            <a:endParaRPr lang="sk-SK" dirty="0"/>
          </a:p>
        </p:txBody>
      </p:sp>
      <p:sp>
        <p:nvSpPr>
          <p:cNvPr id="3" name="Zástupný symbol obsahu 2"/>
          <p:cNvSpPr>
            <a:spLocks noGrp="1"/>
          </p:cNvSpPr>
          <p:nvPr>
            <p:ph idx="1"/>
          </p:nvPr>
        </p:nvSpPr>
        <p:spPr/>
        <p:txBody>
          <a:bodyPr/>
          <a:lstStyle/>
          <a:p>
            <a:pPr marL="0" indent="0" algn="just">
              <a:buNone/>
            </a:pPr>
            <a:r>
              <a:rPr lang="sk-SK" dirty="0"/>
              <a:t>Je to sejba do riadkov, pri ktorej sa semená rozptyľujú v širšom páse. Vzchádzajúce rastliny ľahko prerastajú pôdny prísušok. Využíva sa pri pestovaní cibule sadzačky a pažítky.</a:t>
            </a:r>
          </a:p>
          <a:p>
            <a:pPr marL="0" indent="0" algn="just">
              <a:buNone/>
            </a:pPr>
            <a:endParaRPr lang="sk-SK" dirty="0"/>
          </a:p>
        </p:txBody>
      </p:sp>
    </p:spTree>
    <p:extLst>
      <p:ext uri="{BB962C8B-B14F-4D97-AF65-F5344CB8AC3E}">
        <p14:creationId xmlns:p14="http://schemas.microsoft.com/office/powerpoint/2010/main" val="849856171"/>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352</Words>
  <Application>Microsoft Office PowerPoint</Application>
  <PresentationFormat>Prezentácia na obrazovke (4:3)</PresentationFormat>
  <Paragraphs>16</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Výsev semien zeleniny</vt:lpstr>
      <vt:lpstr>Domáca úloha</vt:lpstr>
      <vt:lpstr>Sejba na široko </vt:lpstr>
      <vt:lpstr>Sejba do riadkov </vt:lpstr>
      <vt:lpstr>Sejba do dvojriadkov </vt:lpstr>
      <vt:lpstr>Štipková sejba </vt:lpstr>
      <vt:lpstr>Sejba do hniezd </vt:lpstr>
      <vt:lpstr>Sejba rozptylom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Výsev semien zeleniny</dc:title>
  <dc:creator>Toshiba</dc:creator>
  <cp:lastModifiedBy>Toshiba</cp:lastModifiedBy>
  <cp:revision>6</cp:revision>
  <dcterms:created xsi:type="dcterms:W3CDTF">2021-03-12T17:31:38Z</dcterms:created>
  <dcterms:modified xsi:type="dcterms:W3CDTF">2021-03-12T17:58:40Z</dcterms:modified>
</cp:coreProperties>
</file>