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>
        <p:scale>
          <a:sx n="66" d="100"/>
          <a:sy n="66" d="100"/>
        </p:scale>
        <p:origin x="-900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695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754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064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02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256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89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80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965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581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307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55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8B7D-0669-458B-A5E3-B59BCF410E1E}" type="datetimeFigureOut">
              <a:rPr lang="sk-SK" smtClean="0"/>
              <a:t>17. 1. 2022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B9D-8919-4B69-AA8E-B13FE1D412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638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sk-SK" dirty="0"/>
              <a:t>Skladovanie zeleniny</a:t>
            </a:r>
            <a:br>
              <a:rPr lang="sk-SK" dirty="0"/>
            </a:br>
            <a:endParaRPr lang="sk-SK" dirty="0"/>
          </a:p>
        </p:txBody>
      </p:sp>
      <p:pic>
        <p:nvPicPr>
          <p:cNvPr id="4" name="Obrázek 3" descr="Ako vydrží uskladnená zelenina dlhši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4" t="27837" r="148" b="-737"/>
          <a:stretch/>
        </p:blipFill>
        <p:spPr bwMode="auto">
          <a:xfrm>
            <a:off x="914401" y="1567543"/>
            <a:ext cx="9359152" cy="44970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163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Skladovanie zemiakov</a:t>
            </a:r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dirty="0"/>
              <a:t>Sklad zemiakov treba na jeseň a v predjarí dobre prevetrať a schladiť nakrátko na 3 °C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sk-SK" dirty="0"/>
              <a:t>Najmenšie straty vlhkosti zemiakov sú pri vlhkosti 85 % a teplote pod 10 °C. </a:t>
            </a:r>
            <a:endParaRPr lang="sk-SK" dirty="0" smtClean="0"/>
          </a:p>
          <a:p>
            <a:r>
              <a:rPr lang="sk-SK" dirty="0" smtClean="0"/>
              <a:t>Spolu </a:t>
            </a:r>
            <a:r>
              <a:rPr lang="sk-SK" dirty="0"/>
              <a:t>so zemiakmi neskladujeme ostatnú zeleninu ani ovocie – napáchli by nimi.</a:t>
            </a:r>
          </a:p>
        </p:txBody>
      </p:sp>
      <p:pic>
        <p:nvPicPr>
          <p:cNvPr id="1026" name="Picture 2" descr="skladovanie zemiakov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74094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19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Skladovanie hlúbovej zeleniny</a:t>
            </a:r>
            <a:endParaRPr lang="sk-SK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b="1" dirty="0" smtClean="0"/>
              <a:t>V studenej </a:t>
            </a:r>
            <a:r>
              <a:rPr lang="sk-SK" b="1" dirty="0"/>
              <a:t>pivnice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Hlúbovú zeleninu ukladáme na vyvýšené záhončeky s vlhkým pieskom – riedko pri sebe, bez koreňov, len s krátkym hlúbom. </a:t>
            </a:r>
            <a:endParaRPr lang="sk-SK" dirty="0" smtClean="0"/>
          </a:p>
          <a:p>
            <a:r>
              <a:rPr lang="sk-SK" dirty="0" smtClean="0"/>
              <a:t>Takisto </a:t>
            </a:r>
            <a:r>
              <a:rPr lang="sk-SK" dirty="0"/>
              <a:t>ich môžeme uložiť do drevených </a:t>
            </a:r>
            <a:r>
              <a:rPr lang="sk-SK" dirty="0" smtClean="0"/>
              <a:t>debničiek</a:t>
            </a:r>
            <a:r>
              <a:rPr lang="sk-SK" dirty="0"/>
              <a:t>, ktoré zasunieme do políc.</a:t>
            </a:r>
          </a:p>
        </p:txBody>
      </p:sp>
      <p:pic>
        <p:nvPicPr>
          <p:cNvPr id="5128" name="Picture 8" descr="E-shop » Zelenina » Hlúbová zelenina | MoravoSeed Slovak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88" y="1825625"/>
            <a:ext cx="4182036" cy="402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34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Skladovanie koreňovej zeleniny</a:t>
            </a:r>
            <a:endParaRPr lang="sk-SK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</a:t>
            </a:r>
            <a:r>
              <a:rPr lang="sk-SK" b="1" dirty="0" smtClean="0"/>
              <a:t>V pivnici</a:t>
            </a:r>
          </a:p>
          <a:p>
            <a:r>
              <a:rPr lang="sk-SK" dirty="0" smtClean="0"/>
              <a:t>Do </a:t>
            </a:r>
            <a:r>
              <a:rPr lang="sk-SK" dirty="0"/>
              <a:t>debien, políc alebo vlhkého piesku ukladáme očistený zeler len s malým listovým srdiečkom</a:t>
            </a:r>
            <a:r>
              <a:rPr lang="sk-SK" dirty="0" smtClean="0"/>
              <a:t>.</a:t>
            </a:r>
          </a:p>
          <a:p>
            <a:r>
              <a:rPr lang="sk-SK" dirty="0"/>
              <a:t>Koreňovú zeleninu ukladáme do piesku tak, aby z neho trčala len vrchná časť s listovým srdiečkom (zeler, mrkva, petržlen, červená repa, kvaka, reďkev, chren, paštrnák, čierny koreň).</a:t>
            </a:r>
          </a:p>
        </p:txBody>
      </p:sp>
      <p:pic>
        <p:nvPicPr>
          <p:cNvPr id="2050" name="Picture 2" descr="skladovanie zeler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3271"/>
            <a:ext cx="5181600" cy="378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7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Skladovanie cibule</a:t>
            </a:r>
            <a:endParaRPr lang="sk-SK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Cibuľa</a:t>
            </a:r>
            <a:r>
              <a:rPr lang="sk-SK" dirty="0" smtClean="0"/>
              <a:t> </a:t>
            </a:r>
            <a:r>
              <a:rPr lang="sk-SK" dirty="0"/>
              <a:t>skladuje </a:t>
            </a:r>
            <a:r>
              <a:rPr lang="sk-SK" dirty="0" smtClean="0"/>
              <a:t>sa pri </a:t>
            </a:r>
            <a:r>
              <a:rPr lang="sk-SK" dirty="0"/>
              <a:t>teplote 0 až 2 °C do 75-percentnej </a:t>
            </a:r>
            <a:r>
              <a:rPr lang="sk-SK" dirty="0" smtClean="0"/>
              <a:t>vlhkosti.</a:t>
            </a:r>
          </a:p>
          <a:p>
            <a:r>
              <a:rPr lang="sk-SK" dirty="0" smtClean="0"/>
              <a:t>Skladuje sa </a:t>
            </a:r>
            <a:r>
              <a:rPr lang="sk-SK" dirty="0"/>
              <a:t>vo vreciach, na policiach, v debnách či na povale, kde je chránená pred </a:t>
            </a:r>
            <a:r>
              <a:rPr lang="sk-SK" dirty="0" smtClean="0"/>
              <a:t>mrazmi.</a:t>
            </a:r>
          </a:p>
          <a:p>
            <a:r>
              <a:rPr lang="sk-SK" dirty="0" smtClean="0"/>
              <a:t>Na </a:t>
            </a:r>
            <a:r>
              <a:rPr lang="sk-SK" dirty="0"/>
              <a:t>sklade vydrží päť až osem mesiacov. </a:t>
            </a:r>
            <a:endParaRPr lang="sk-SK" dirty="0" smtClean="0"/>
          </a:p>
          <a:p>
            <a:r>
              <a:rPr lang="sk-SK" dirty="0" smtClean="0"/>
              <a:t>Neskladuje sa </a:t>
            </a:r>
            <a:r>
              <a:rPr lang="sk-SK" dirty="0"/>
              <a:t>tam, kde by jej pach získali aj iné potraviny.</a:t>
            </a:r>
          </a:p>
        </p:txBody>
      </p:sp>
      <p:pic>
        <p:nvPicPr>
          <p:cNvPr id="3074" name="Picture 2" descr="Viac ako 800 bezplatných obrázkov na témy Cibuľa a Jedlo - Pixaba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7" y="1825625"/>
            <a:ext cx="4314825" cy="37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94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Cesnak</a:t>
            </a:r>
            <a:r>
              <a:rPr lang="sk-SK" dirty="0"/>
              <a:t> – má podobné pestovateľské aj skladovacie podmienky ako cibuľa. </a:t>
            </a:r>
            <a:endParaRPr lang="sk-SK" dirty="0" smtClean="0"/>
          </a:p>
          <a:p>
            <a:r>
              <a:rPr lang="sk-SK" dirty="0" smtClean="0"/>
              <a:t>Musíme </a:t>
            </a:r>
            <a:r>
              <a:rPr lang="sk-SK" dirty="0"/>
              <a:t>však dať pozor, aby sme ho pozbierali včas, lebo inak sa v pôde jeho zložené cibule rozpadnú na strúčky. </a:t>
            </a:r>
            <a:endParaRPr lang="sk-SK" dirty="0" smtClean="0"/>
          </a:p>
          <a:p>
            <a:r>
              <a:rPr lang="sk-SK" dirty="0" smtClean="0"/>
              <a:t>Pri </a:t>
            </a:r>
            <a:r>
              <a:rPr lang="sk-SK" dirty="0"/>
              <a:t>teplote nad +2 °C reaguje citlivejšie na vyššiu vlhkosť a začína vyrastať. </a:t>
            </a:r>
            <a:endParaRPr lang="sk-SK" dirty="0" smtClean="0"/>
          </a:p>
          <a:p>
            <a:r>
              <a:rPr lang="sk-SK" dirty="0"/>
              <a:t>P</a:t>
            </a:r>
            <a:r>
              <a:rPr lang="sk-SK" dirty="0" smtClean="0"/>
              <a:t>ri </a:t>
            </a:r>
            <a:r>
              <a:rPr lang="sk-SK" dirty="0"/>
              <a:t>teplote –3 °C znesie aj 85-percentnú vlhkosť, dokonca si lepšie uchováva svoju vôňu.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Skladovanie cesnaku</a:t>
            </a:r>
            <a:endParaRPr lang="sk-SK" dirty="0"/>
          </a:p>
        </p:txBody>
      </p:sp>
      <p:pic>
        <p:nvPicPr>
          <p:cNvPr id="4098" name="Picture 2" descr="Cesnak znižuje riziko rakoviny! - Medicc.e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0470"/>
            <a:ext cx="5181600" cy="40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85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Rada na záver</a:t>
            </a:r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Najlepšie </a:t>
            </a:r>
            <a:r>
              <a:rPr lang="sk-SK" dirty="0"/>
              <a:t>je uskladňovať oddelene ovocie a zeleninu, aj jednotlivé skupiny zelenín, napr. hlúbovú, koreňovú a cibuľovú. </a:t>
            </a:r>
            <a:endParaRPr lang="sk-SK" dirty="0" smtClean="0"/>
          </a:p>
          <a:p>
            <a:r>
              <a:rPr lang="sk-SK" dirty="0" smtClean="0"/>
              <a:t>Nepriaznivé </a:t>
            </a:r>
            <a:r>
              <a:rPr lang="sk-SK" dirty="0"/>
              <a:t>vzájomné pôsobenie sa obmedzí, alebo celkom vylúči, keď plodiny ukladáme do </a:t>
            </a:r>
            <a:r>
              <a:rPr lang="sk-SK" dirty="0" smtClean="0"/>
              <a:t>piesku. Takto </a:t>
            </a:r>
            <a:r>
              <a:rPr lang="sk-SK" dirty="0"/>
              <a:t>sa plodiny chránia aj pred vädnutím.</a:t>
            </a:r>
          </a:p>
          <a:p>
            <a:pPr lvl="0"/>
            <a:r>
              <a:rPr lang="sk-SK" dirty="0"/>
              <a:t>Nemôžu sa jedlé produkty uskladňovať spoločne s pohonnými látkami, chemikáliami, mazadlami, farbami a riedidlami.</a:t>
            </a:r>
          </a:p>
          <a:p>
            <a:pPr lvl="0"/>
            <a:r>
              <a:rPr lang="sk-SK" dirty="0"/>
              <a:t>Spoločne sa neodporúča uskladňovať ani tie druhy, ktoré sa navzájom nepriaznivo ovplyvňujú. Ak sa spoločne skladuje karfiol a </a:t>
            </a:r>
            <a:r>
              <a:rPr lang="sk-SK" dirty="0" smtClean="0"/>
              <a:t>jadrové ovocie</a:t>
            </a:r>
            <a:r>
              <a:rPr lang="sk-SK" dirty="0"/>
              <a:t>, môže nastať u obidvoch hnednutie a zmena chuti ovocia</a:t>
            </a:r>
            <a:r>
              <a:rPr lang="sk-SK" dirty="0" smtClean="0"/>
              <a:t>.</a:t>
            </a:r>
          </a:p>
          <a:p>
            <a:pPr lvl="0"/>
            <a:r>
              <a:rPr lang="sk-SK" dirty="0" smtClean="0"/>
              <a:t>Zelenina aj ovocie sa počas uskladnenia musia pravidelne kontrolovať a preberať.  Zlé druhy treba odstrániť.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1077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148</Words>
  <Application>Microsoft Office PowerPoint</Application>
  <PresentationFormat>Vlastná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Motiv Office</vt:lpstr>
      <vt:lpstr>Skladovanie zeleniny </vt:lpstr>
      <vt:lpstr>Skladovanie zemiakov</vt:lpstr>
      <vt:lpstr>Skladovanie hlúbovej zeleniny</vt:lpstr>
      <vt:lpstr>Skladovanie koreňovej zeleniny</vt:lpstr>
      <vt:lpstr>Skladovanie cibule</vt:lpstr>
      <vt:lpstr>Skladovanie cesnaku</vt:lpstr>
      <vt:lpstr>Rada na záver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Skladovanie zeleniny</dc:title>
  <dc:creator>DELL5550</dc:creator>
  <cp:lastModifiedBy>Toshiba</cp:lastModifiedBy>
  <cp:revision>8</cp:revision>
  <dcterms:created xsi:type="dcterms:W3CDTF">2021-01-12T16:15:03Z</dcterms:created>
  <dcterms:modified xsi:type="dcterms:W3CDTF">2022-01-17T09:28:05Z</dcterms:modified>
</cp:coreProperties>
</file>