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0900" y="1231900"/>
            <a:ext cx="11887200" cy="15824200"/>
          </a:xfrm>
          <a:prstGeom prst="rect">
            <a:avLst/>
          </a:prstGeom>
        </p:spPr>
        <p:txBody>
          <a:bodyPr rtlCol="0" anchor="t"/>
          <a:lstStyle/>
          <a:p>
            <a:pPr algn="l"/>
            <a:endParaRPr lang="en-US" sz="1100"/>
          </a:p>
          <a:p>
            <a:r>
              <a:rPr lang="en-US" sz="4400">
                <a:solidFill>
                  <a:srgbClr val="252525"/>
                </a:solidFill>
              </a:rPr>
              <a:t>              </a:t>
            </a:r>
          </a:p>
          <a:p>
            <a:r>
              <a:rPr lang="en-US" sz="4800">
                <a:solidFill>
                  <a:srgbClr val="FF3636"/>
                </a:solidFill>
              </a:rPr>
              <a:t>PYLYPENKO MARIIA 7A</a:t>
            </a:r>
          </a:p>
          <a:p>
            <a:r>
              <a:rPr lang="en-US" sz="5000"/>
              <a:t>  </a:t>
            </a:r>
          </a:p>
          <a:p>
            <a:r>
              <a:rPr lang="en-US" sz="5000"/>
              <a:t>  </a:t>
            </a:r>
          </a:p>
          <a:p>
            <a:r>
              <a:rPr lang="en-US" sz="5000"/>
              <a:t>  </a:t>
            </a:r>
          </a:p>
          <a:p>
            <a:r>
              <a:rPr lang="en-US" sz="4800">
                <a:solidFill>
                  <a:srgbClr val="252525"/>
                </a:solidFill>
              </a:rPr>
              <a:t>Biezpieczenstwo w Internecie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8140700"/>
            <a:ext cx="10820400" cy="7048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0900" y="6400800"/>
            <a:ext cx="11887200" cy="10655300"/>
          </a:xfrm>
          <a:prstGeom prst="rect">
            <a:avLst/>
          </a:prstGeom>
        </p:spPr>
        <p:txBody>
          <a:bodyPr rtlCol="0" anchor="t"/>
          <a:lstStyle/>
          <a:p>
            <a:pPr algn="l"/>
            <a:endParaRPr lang="en-US" sz="1100"/>
          </a:p>
          <a:p>
            <a:r>
              <a:rPr lang="en-US" sz="5200" b="1">
                <a:solidFill>
                  <a:srgbClr val="FF3636"/>
                </a:solidFill>
              </a:rPr>
              <a:t>Nie ufaj osobie poznanej przez Internet.</a:t>
            </a:r>
            <a:r>
              <a:rPr lang="en-US" sz="5200">
                <a:solidFill>
                  <a:srgbClr val="FF3636"/>
                </a:solidFill>
              </a:rPr>
              <a:t> Nigdy nie możesz być pewien, kim ona naprawdę jest. Mówi, że ma 8 lat, ale może mieć 40!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317500"/>
            <a:ext cx="10820400" cy="565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0900" y="7556500"/>
            <a:ext cx="11887200" cy="9499600"/>
          </a:xfrm>
          <a:prstGeom prst="rect">
            <a:avLst/>
          </a:prstGeom>
        </p:spPr>
        <p:txBody>
          <a:bodyPr rtlCol="0" anchor="t"/>
          <a:lstStyle/>
          <a:p>
            <a:pPr algn="l"/>
            <a:endParaRPr lang="en-US" sz="1100"/>
          </a:p>
          <a:p>
            <a:r>
              <a:rPr lang="en-US" sz="5200" b="1">
                <a:solidFill>
                  <a:srgbClr val="CC0000"/>
                </a:solidFill>
              </a:rPr>
              <a:t>Nie spotykaj się z osobami poznanymi przez Internet!</a:t>
            </a:r>
            <a:r>
              <a:rPr lang="en-US" sz="5200">
                <a:solidFill>
                  <a:srgbClr val="D9EAD3"/>
                </a:solidFill>
              </a:rPr>
              <a:t> </a:t>
            </a:r>
            <a:r>
              <a:rPr lang="en-US" sz="5200">
                <a:solidFill>
                  <a:srgbClr val="FF3636"/>
                </a:solidFill>
              </a:rPr>
              <a:t>Zawsze skonsultuj to z rodzicami.</a:t>
            </a:r>
          </a:p>
          <a:p>
            <a:r>
              <a:rPr lang="en-US" sz="4100" b="1">
                <a:solidFill>
                  <a:srgbClr val="FF3636"/>
                </a:solidFill>
              </a:rPr>
              <a:t>     Nie zdradzaj nikomu swojego imienia ani adresu! </a:t>
            </a:r>
            <a:r>
              <a:rPr lang="en-US" sz="4100">
                <a:solidFill>
                  <a:srgbClr val="FF3636"/>
                </a:solidFill>
              </a:rPr>
              <a:t>Nie mów też, ile masz lat i do jakiej szkoły chodzisz. Nie podawaj numeru telefonu.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482600"/>
            <a:ext cx="10820400" cy="6616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0900" y="8178800"/>
            <a:ext cx="11887200" cy="8877300"/>
          </a:xfrm>
          <a:prstGeom prst="rect">
            <a:avLst/>
          </a:prstGeom>
        </p:spPr>
        <p:txBody>
          <a:bodyPr rtlCol="0" anchor="t"/>
          <a:lstStyle/>
          <a:p>
            <a:pPr algn="l"/>
            <a:endParaRPr lang="en-US" sz="1100"/>
          </a:p>
          <a:p>
            <a:r>
              <a:rPr lang="en-US" sz="4800" b="1">
                <a:solidFill>
                  <a:srgbClr val="FF3636"/>
                </a:solidFill>
              </a:rPr>
              <a:t>Dbaj o swoje hasło jak o największą tajemnicę. </a:t>
            </a:r>
            <a:r>
              <a:rPr lang="en-US" sz="4800">
                <a:solidFill>
                  <a:srgbClr val="FF3636"/>
                </a:solidFill>
              </a:rPr>
              <a:t>Wymyśl takie, które będzie trudne do odgadnięcia. Niech to nie będzie Twoje imię ani imię najlepszej przyjaciółki.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317500"/>
            <a:ext cx="10820400" cy="7429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0900" y="4965700"/>
            <a:ext cx="11887200" cy="12090400"/>
          </a:xfrm>
          <a:prstGeom prst="rect">
            <a:avLst/>
          </a:prstGeom>
        </p:spPr>
        <p:txBody>
          <a:bodyPr rtlCol="0" anchor="t"/>
          <a:lstStyle/>
          <a:p>
            <a:pPr algn="l"/>
            <a:endParaRPr lang="en-US" sz="1100"/>
          </a:p>
          <a:p>
            <a:r>
              <a:rPr lang="en-US" sz="4800" b="1">
                <a:solidFill>
                  <a:srgbClr val="FF3636"/>
                </a:solidFill>
              </a:rPr>
              <a:t>Szanuj prawo własności w Sieci. </a:t>
            </a:r>
            <a:r>
              <a:rPr lang="en-US" sz="4800">
                <a:solidFill>
                  <a:srgbClr val="FF3636"/>
                </a:solidFill>
              </a:rPr>
              <a:t>Zawsze podawaj źródło pochodzenia materiałów znalezionych w Internecie.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317500"/>
            <a:ext cx="10820400" cy="4203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Niestandardowy</PresentationFormat>
  <Paragraphs>16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Windows User</cp:lastModifiedBy>
  <cp:revision>2</cp:revision>
  <dcterms:created xsi:type="dcterms:W3CDTF">2006-08-16T00:00:00Z</dcterms:created>
  <dcterms:modified xsi:type="dcterms:W3CDTF">2021-02-19T13:41:18Z</dcterms:modified>
</cp:coreProperties>
</file>