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ŠPORTOVÝ KVÍZ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6548" y="4924696"/>
            <a:ext cx="8891451" cy="1267097"/>
          </a:xfrm>
        </p:spPr>
        <p:txBody>
          <a:bodyPr/>
          <a:lstStyle/>
          <a:p>
            <a:r>
              <a:rPr lang="sk-SK" dirty="0" smtClean="0"/>
              <a:t>Mgr. Marcela </a:t>
            </a:r>
            <a:r>
              <a:rPr lang="sk-SK" dirty="0" err="1" smtClean="0"/>
              <a:t>Horanská</a:t>
            </a:r>
            <a:endParaRPr lang="sk-SK" dirty="0" smtClean="0"/>
          </a:p>
          <a:p>
            <a:r>
              <a:rPr lang="sk-SK" dirty="0" smtClean="0"/>
              <a:t>ZŠ s MŠ Slovenská ves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00" y="2978331"/>
            <a:ext cx="4922761" cy="25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/>
              <a:t>Dvojice – </a:t>
            </a:r>
            <a:r>
              <a:rPr lang="sk-SK" sz="4400" dirty="0" err="1" smtClean="0"/>
              <a:t>NáJDI</a:t>
            </a:r>
            <a:r>
              <a:rPr lang="sk-SK" sz="4400" dirty="0" smtClean="0"/>
              <a:t>, Čo k čomu patrí</a:t>
            </a:r>
            <a:endParaRPr lang="sk-SK" sz="4400" dirty="0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4000" dirty="0" smtClean="0"/>
              <a:t>Luk</a:t>
            </a:r>
          </a:p>
          <a:p>
            <a:r>
              <a:rPr lang="sk-SK" sz="4000" dirty="0" smtClean="0"/>
              <a:t>Raketa</a:t>
            </a:r>
          </a:p>
          <a:p>
            <a:r>
              <a:rPr lang="sk-SK" sz="4000" dirty="0" smtClean="0"/>
              <a:t>Bazén</a:t>
            </a:r>
          </a:p>
          <a:p>
            <a:endParaRPr lang="sk-SK" dirty="0"/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sz="4000" dirty="0" smtClean="0"/>
              <a:t>Voda</a:t>
            </a:r>
          </a:p>
          <a:p>
            <a:r>
              <a:rPr lang="sk-SK" sz="4000" dirty="0" smtClean="0"/>
              <a:t>Loptička</a:t>
            </a:r>
          </a:p>
          <a:p>
            <a:r>
              <a:rPr lang="sk-SK" sz="4000" dirty="0" smtClean="0"/>
              <a:t>Šíp</a:t>
            </a:r>
          </a:p>
          <a:p>
            <a:endParaRPr lang="sk-SK" dirty="0"/>
          </a:p>
        </p:txBody>
      </p:sp>
      <p:pic>
        <p:nvPicPr>
          <p:cNvPr id="12" name="Obrázok 11" descr="Základy lukostrelby :: LUKOSTRELBA - Záhor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51" y="3461539"/>
            <a:ext cx="3453289" cy="1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sz="4400" dirty="0" smtClean="0"/>
              <a:t>Napíš názov športu</a:t>
            </a:r>
            <a:endParaRPr lang="sk-SK" sz="44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sah 7" descr="Obrazy : človek, šport, skákanie, prehrávač, športové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20" y="1155215"/>
            <a:ext cx="3018496" cy="4541102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Portal:Šport – Wikipedij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2249485"/>
            <a:ext cx="3987834" cy="2662149"/>
          </a:xfrm>
        </p:spPr>
      </p:pic>
      <p:pic>
        <p:nvPicPr>
          <p:cNvPr id="9" name="Obrázok 8" descr="Kolektívny šport –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3" y="2783168"/>
            <a:ext cx="3400051" cy="35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err="1" smtClean="0"/>
              <a:t>zoraĎ</a:t>
            </a:r>
            <a:r>
              <a:rPr lang="sk-SK" sz="4400" dirty="0" smtClean="0"/>
              <a:t> veľkosť lôpt od najmenšej</a:t>
            </a:r>
            <a:endParaRPr lang="sk-SK" sz="4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dirty="0" smtClean="0"/>
              <a:t>Tenis</a:t>
            </a:r>
          </a:p>
          <a:p>
            <a:r>
              <a:rPr lang="sk-SK" sz="4000" dirty="0" smtClean="0"/>
              <a:t>Volejbal</a:t>
            </a:r>
          </a:p>
          <a:p>
            <a:r>
              <a:rPr lang="sk-SK" sz="4000" dirty="0" smtClean="0"/>
              <a:t>Golf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Uobičajena košarkaška lop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381250"/>
            <a:ext cx="2095500" cy="2095500"/>
          </a:xfrm>
          <a:prstGeom prst="rect">
            <a:avLst/>
          </a:prstGeom>
        </p:spPr>
      </p:pic>
      <p:pic>
        <p:nvPicPr>
          <p:cNvPr id="5" name="Obrázok 4" descr="Soccer Ball Sport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6" y="2806927"/>
            <a:ext cx="3389233" cy="360317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56" y="4902427"/>
            <a:ext cx="48768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/>
              <a:t>Napíš mená 5 významných slovenských športovcov</a:t>
            </a:r>
            <a:endParaRPr lang="sk-SK" sz="40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6" y="2236425"/>
            <a:ext cx="6083911" cy="4268878"/>
          </a:xfrm>
        </p:spPr>
      </p:pic>
    </p:spTree>
    <p:extLst>
      <p:ext uri="{BB962C8B-B14F-4D97-AF65-F5344CB8AC3E}">
        <p14:creationId xmlns:p14="http://schemas.microsoft.com/office/powerpoint/2010/main" val="1406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Ďakujem za pozornosť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První smajlík oslavil 30. narozenin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3713269"/>
            <a:ext cx="2071552" cy="20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35</TotalTime>
  <Words>47</Words>
  <Application>Microsoft Office PowerPoint</Application>
  <PresentationFormat>Širokouhlá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Obvod</vt:lpstr>
      <vt:lpstr>ŠPORTOVÝ KVÍZ </vt:lpstr>
      <vt:lpstr>Dvojice – NáJDI, Čo k čomu patrí</vt:lpstr>
      <vt:lpstr> Napíš názov športu</vt:lpstr>
      <vt:lpstr>zoraĎ veľkosť lôpt od najmenšej</vt:lpstr>
      <vt:lpstr>Napíš mená 5 významných slovenských športovcov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ŠPORTOVÝ KVÍZ</dc:title>
  <dc:creator>Dell</dc:creator>
  <cp:lastModifiedBy>Dell</cp:lastModifiedBy>
  <cp:revision>4</cp:revision>
  <dcterms:created xsi:type="dcterms:W3CDTF">2020-04-20T09:52:37Z</dcterms:created>
  <dcterms:modified xsi:type="dcterms:W3CDTF">2020-04-20T10:28:35Z</dcterms:modified>
</cp:coreProperties>
</file>