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54" d="100"/>
          <a:sy n="54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538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7859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62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001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430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4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167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19292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5347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658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54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EE1A0-B3BC-4594-8FE1-2E5176D86A95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3A06A-7C6F-485A-AF3F-D467CA22583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4386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Výsev semien do fóliovníka a pareniska</a:t>
            </a:r>
            <a:endParaRPr lang="sk-SK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5" y="1557338"/>
            <a:ext cx="8798424" cy="432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0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Príprava pôdy pre výsevy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k-SK" sz="2000" dirty="0"/>
              <a:t>Pôdu pre výsev semien zeleniny je potrebné starostlivo pripraviť. Záhony by mali </a:t>
            </a:r>
            <a:r>
              <a:rPr lang="sk-SK" sz="2000" dirty="0" smtClean="0"/>
              <a:t>byť jemne </a:t>
            </a:r>
            <a:r>
              <a:rPr lang="sk-SK" sz="2000" dirty="0"/>
              <a:t>uhrabané, s primerane vlhkou pôdou. </a:t>
            </a:r>
            <a:endParaRPr lang="sk-SK" sz="2000" dirty="0" smtClean="0"/>
          </a:p>
          <a:p>
            <a:r>
              <a:rPr lang="sk-SK" sz="2000" dirty="0" smtClean="0"/>
              <a:t>Jarná </a:t>
            </a:r>
            <a:r>
              <a:rPr lang="sk-SK" sz="2000" dirty="0"/>
              <a:t>sejba sa používa pri otužilých </a:t>
            </a:r>
            <a:r>
              <a:rPr lang="sk-SK" sz="2000" dirty="0" smtClean="0"/>
              <a:t>zeleninách určených </a:t>
            </a:r>
            <a:r>
              <a:rPr lang="sk-SK" sz="2000" dirty="0"/>
              <a:t>pre skorý zber a pri zeleninách s dlhým vegetačným obdobím. </a:t>
            </a:r>
            <a:endParaRPr lang="sk-SK" sz="2000" dirty="0" smtClean="0"/>
          </a:p>
          <a:p>
            <a:r>
              <a:rPr lang="sk-SK" sz="2000" dirty="0" smtClean="0"/>
              <a:t>Vysiate semená dobre </a:t>
            </a:r>
            <a:r>
              <a:rPr lang="sk-SK" sz="2000" dirty="0"/>
              <a:t>využijú pôdnu vlahu a dobrú štruktúru pôdy. </a:t>
            </a:r>
            <a:endParaRPr lang="sk-SK" sz="2000" dirty="0" smtClean="0"/>
          </a:p>
          <a:p>
            <a:r>
              <a:rPr lang="sk-SK" sz="2000" dirty="0" smtClean="0"/>
              <a:t>Vzídené </a:t>
            </a:r>
            <a:r>
              <a:rPr lang="sk-SK" sz="2000" dirty="0"/>
              <a:t>rastliny zase dobre </a:t>
            </a:r>
            <a:r>
              <a:rPr lang="sk-SK" sz="2000" dirty="0" smtClean="0"/>
              <a:t>zakoreňujú a </a:t>
            </a:r>
            <a:r>
              <a:rPr lang="sk-SK" sz="2000" dirty="0"/>
              <a:t>postupne sa otužujú. </a:t>
            </a:r>
            <a:endParaRPr lang="sk-SK" sz="2000" dirty="0" smtClean="0"/>
          </a:p>
          <a:p>
            <a:r>
              <a:rPr lang="sk-SK" sz="2000" dirty="0" smtClean="0"/>
              <a:t>Teplomilné </a:t>
            </a:r>
            <a:r>
              <a:rPr lang="sk-SK" sz="2000" dirty="0"/>
              <a:t>rastliny, uhorky, melóny, tekvice, rajčiaky, sa na </a:t>
            </a:r>
            <a:r>
              <a:rPr lang="sk-SK" sz="2000" dirty="0" smtClean="0"/>
              <a:t>záhon vysievajú </a:t>
            </a:r>
            <a:r>
              <a:rPr lang="sk-SK" sz="2000" dirty="0"/>
              <a:t>až keď pominie nebezpečenstvo neskorých jarných </a:t>
            </a:r>
            <a:r>
              <a:rPr lang="sk-SK" sz="2000" smtClean="0"/>
              <a:t>mrazov, keď </a:t>
            </a:r>
            <a:r>
              <a:rPr lang="sk-SK" sz="2000" dirty="0"/>
              <a:t>je pôda </a:t>
            </a:r>
            <a:r>
              <a:rPr lang="sk-SK" sz="2000" dirty="0" smtClean="0"/>
              <a:t>už vyhriata </a:t>
            </a:r>
            <a:r>
              <a:rPr lang="sk-SK" sz="2000" dirty="0"/>
              <a:t>aspoň na 10°C. Čo býva obyčajne po 15. máji.</a:t>
            </a:r>
          </a:p>
          <a:p>
            <a:r>
              <a:rPr lang="sk-SK" sz="2000" dirty="0"/>
              <a:t>Záhony sa po výseve semien utláčajú doskou, lopatou, aby semená priľnuli k </a:t>
            </a:r>
            <a:r>
              <a:rPr lang="sk-SK" sz="2000" dirty="0" smtClean="0"/>
              <a:t>povrchu pôdy </a:t>
            </a:r>
            <a:r>
              <a:rPr lang="sk-SK" sz="2000" dirty="0"/>
              <a:t>a tým sa urýchlilo ich klíčenie. Keď rastlinky vzídu, pôda medzi riadkami sa skyprí.</a:t>
            </a:r>
          </a:p>
          <a:p>
            <a:r>
              <a:rPr lang="sk-SK" sz="2000" dirty="0"/>
              <a:t>Zníži sa vyparovanie vody z pôdy. Umožní sa lepší prístup vzduchu ku koreňom rastlín</a:t>
            </a:r>
            <a:r>
              <a:rPr lang="sk-SK" sz="2000" dirty="0" smtClean="0"/>
              <a:t>.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62937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Predpestovanie nerozsádzaných priesad</a:t>
            </a:r>
            <a:endParaRPr lang="sk-SK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sk-SK" dirty="0"/>
              <a:t>Na kvalitne pripravené záhony v krytých priestoroch </a:t>
            </a:r>
            <a:r>
              <a:rPr lang="sk-SK" dirty="0" smtClean="0"/>
              <a:t>vysievame </a:t>
            </a:r>
            <a:r>
              <a:rPr lang="sk-SK" dirty="0"/>
              <a:t>osivo zelenín výsevom do riadkov alebo naširoko</a:t>
            </a:r>
            <a:r>
              <a:rPr lang="sk-SK" dirty="0" smtClean="0"/>
              <a:t>.</a:t>
            </a:r>
          </a:p>
          <a:p>
            <a:pPr fontAlgn="t"/>
            <a:r>
              <a:rPr lang="sk-SK" dirty="0" smtClean="0"/>
              <a:t> </a:t>
            </a:r>
            <a:r>
              <a:rPr lang="sk-SK" dirty="0"/>
              <a:t>Po vzídení sa rastlinky ponechávajú na záhonoch až do štádia, keď majú 3 až 5 pravých listov a potom sa vysádzajú na trvalé stanovište vonku. </a:t>
            </a:r>
            <a:r>
              <a:rPr lang="sk-SK" b="1" dirty="0" smtClean="0"/>
              <a:t>Výhodou </a:t>
            </a:r>
            <a:r>
              <a:rPr lang="sk-SK" dirty="0" smtClean="0"/>
              <a:t>je </a:t>
            </a:r>
            <a:r>
              <a:rPr lang="sk-SK" dirty="0"/>
              <a:t>že je lacný a relatívne jednoduchý.</a:t>
            </a:r>
          </a:p>
          <a:p>
            <a:pPr fontAlgn="t"/>
            <a:r>
              <a:rPr lang="sk-SK" b="1" dirty="0" smtClean="0"/>
              <a:t>Nevýhodou je </a:t>
            </a:r>
            <a:r>
              <a:rPr lang="sk-SK" dirty="0"/>
              <a:t>že predpestované priesady sú nevyrovnaného vzrastu, preto ich musíme pred vysádzaním </a:t>
            </a:r>
            <a:r>
              <a:rPr lang="sk-SK" dirty="0" smtClean="0"/>
              <a:t>vytriediť. </a:t>
            </a:r>
          </a:p>
          <a:p>
            <a:pPr fontAlgn="t"/>
            <a:r>
              <a:rPr lang="sk-SK" dirty="0" smtClean="0"/>
              <a:t>Ďalšou nevýhodou je </a:t>
            </a:r>
            <a:r>
              <a:rPr lang="sk-SK" dirty="0"/>
              <a:t>silný </a:t>
            </a:r>
            <a:r>
              <a:rPr lang="sk-SK" dirty="0" err="1"/>
              <a:t>presadzovací</a:t>
            </a:r>
            <a:r>
              <a:rPr lang="sk-SK" dirty="0"/>
              <a:t> šok v dôsledku poškodenia korienkov pri vyberaní priesad zo </a:t>
            </a:r>
            <a:r>
              <a:rPr lang="sk-SK" dirty="0" smtClean="0"/>
              <a:t>záhonov.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00195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Predpestovanie rozsádzaných priesad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Pri tomto spôsobe sa z hustých výsevov do debničiek rastlinky po vytvorení klíčnych lístkov rozsádzajú na väčšie a pravidelné </a:t>
            </a:r>
            <a:r>
              <a:rPr lang="sk-SK" dirty="0" smtClean="0"/>
              <a:t>vzdialenosti. Týmto </a:t>
            </a:r>
            <a:r>
              <a:rPr lang="sk-SK" dirty="0"/>
              <a:t>spôsobom vypestujeme </a:t>
            </a:r>
            <a:r>
              <a:rPr lang="sk-SK" b="1" dirty="0"/>
              <a:t>vyrovnané a zdravé priesady. </a:t>
            </a:r>
            <a:endParaRPr lang="sk-SK" b="1" dirty="0" smtClean="0"/>
          </a:p>
          <a:p>
            <a:r>
              <a:rPr lang="sk-SK" dirty="0"/>
              <a:t>N</a:t>
            </a:r>
            <a:r>
              <a:rPr lang="sk-SK" dirty="0" smtClean="0"/>
              <a:t>a </a:t>
            </a:r>
            <a:r>
              <a:rPr lang="sk-SK" dirty="0"/>
              <a:t>ďalšie pestovanie </a:t>
            </a:r>
            <a:r>
              <a:rPr lang="sk-SK" b="1" dirty="0"/>
              <a:t>možno vybrať </a:t>
            </a:r>
            <a:r>
              <a:rPr lang="sk-SK" dirty="0"/>
              <a:t>tie najsilnejšie rastlinky. </a:t>
            </a:r>
            <a:endParaRPr lang="sk-SK" dirty="0" smtClean="0"/>
          </a:p>
          <a:p>
            <a:r>
              <a:rPr lang="sk-SK" dirty="0" smtClean="0"/>
              <a:t>Priesady </a:t>
            </a:r>
            <a:r>
              <a:rPr lang="sk-SK" b="1" dirty="0"/>
              <a:t>majú lepší koreňový bal</a:t>
            </a:r>
            <a:r>
              <a:rPr lang="sk-SK" dirty="0"/>
              <a:t>, pretože pri rozsádzaní (</a:t>
            </a:r>
            <a:r>
              <a:rPr lang="sk-SK" dirty="0" err="1"/>
              <a:t>pikírovaní</a:t>
            </a:r>
            <a:r>
              <a:rPr lang="sk-SK" dirty="0"/>
              <a:t>) sa skráti hlavný klíčny </a:t>
            </a:r>
            <a:r>
              <a:rPr lang="sk-SK" dirty="0" smtClean="0"/>
              <a:t>korienok. </a:t>
            </a:r>
          </a:p>
          <a:p>
            <a:r>
              <a:rPr lang="sk-SK" b="1" dirty="0" smtClean="0"/>
              <a:t>Nevýhodou</a:t>
            </a:r>
            <a:r>
              <a:rPr lang="sk-SK" dirty="0" smtClean="0"/>
              <a:t> </a:t>
            </a:r>
            <a:r>
              <a:rPr lang="sk-SK" dirty="0"/>
              <a:t>rozsádzania je väčšia prácnosť a tým aj nákladovosť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Výhody </a:t>
            </a:r>
            <a:r>
              <a:rPr lang="sk-SK" b="1" dirty="0"/>
              <a:t>však prevládajú </a:t>
            </a:r>
            <a:r>
              <a:rPr lang="sk-SK" dirty="0"/>
              <a:t>a preto je rozsádzanie priesad dôležitým pestovateľským postupom. Rozsádzať sa dá do debničiek, na záhony, do balíčkov, do </a:t>
            </a:r>
            <a:r>
              <a:rPr lang="sk-SK" dirty="0" err="1"/>
              <a:t>zakoreňovačov</a:t>
            </a:r>
            <a:r>
              <a:rPr lang="sk-SK" dirty="0"/>
              <a:t>, črepníkov a pod.</a:t>
            </a:r>
          </a:p>
        </p:txBody>
      </p:sp>
    </p:spTree>
    <p:extLst>
      <p:ext uri="{BB962C8B-B14F-4D97-AF65-F5344CB8AC3E}">
        <p14:creationId xmlns:p14="http://schemas.microsoft.com/office/powerpoint/2010/main" val="70534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Predpestovanie priesad v balíčkoch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sk-SK" dirty="0"/>
              <a:t>P</a:t>
            </a:r>
            <a:r>
              <a:rPr lang="sk-SK" dirty="0" smtClean="0"/>
              <a:t>ri tomto spôsobe sa </a:t>
            </a:r>
            <a:r>
              <a:rPr lang="sk-SK" dirty="0"/>
              <a:t>priamo vysieva osivo do strojovo vytvarovaných balíčkov </a:t>
            </a:r>
            <a:r>
              <a:rPr lang="sk-SK" dirty="0" smtClean="0"/>
              <a:t>zeminy. </a:t>
            </a:r>
          </a:p>
          <a:p>
            <a:pPr fontAlgn="t"/>
            <a:r>
              <a:rPr lang="sk-SK" dirty="0" smtClean="0"/>
              <a:t>Rastliny </a:t>
            </a:r>
            <a:r>
              <a:rPr lang="sk-SK" dirty="0"/>
              <a:t>v balíčkoch sa dobre zakorenia a majú kompaktný koreňový bal, ktorý sa minimálne porušuje pri vlastnom vysadzovaní </a:t>
            </a:r>
            <a:r>
              <a:rPr lang="sk-SK" dirty="0" smtClean="0"/>
              <a:t>a rastliny netrpia </a:t>
            </a:r>
            <a:r>
              <a:rPr lang="sk-SK" dirty="0" err="1" smtClean="0"/>
              <a:t>presadzovacím</a:t>
            </a:r>
            <a:r>
              <a:rPr lang="sk-SK" dirty="0" smtClean="0"/>
              <a:t> </a:t>
            </a:r>
            <a:r>
              <a:rPr lang="sk-SK" dirty="0"/>
              <a:t>šokom.</a:t>
            </a:r>
          </a:p>
          <a:p>
            <a:pPr fontAlgn="t"/>
            <a:r>
              <a:rPr lang="sk-SK" b="1" dirty="0"/>
              <a:t>Nevýhodou</a:t>
            </a:r>
            <a:r>
              <a:rPr lang="sk-SK" dirty="0"/>
              <a:t> je nutnosť technického zariadenia na lisovanie balíčkov a dôsledné dodržiavanie receptúry miešania </a:t>
            </a:r>
            <a:r>
              <a:rPr lang="sk-SK" dirty="0" smtClean="0"/>
              <a:t>substrátu. </a:t>
            </a:r>
          </a:p>
          <a:p>
            <a:pPr fontAlgn="t"/>
            <a:r>
              <a:rPr lang="sk-SK" dirty="0" smtClean="0"/>
              <a:t>Balíčkované </a:t>
            </a:r>
            <a:r>
              <a:rPr lang="sk-SK" dirty="0"/>
              <a:t>priesady musia byť uložené na podložkách, aby sa s nimi dalo manipulovať. </a:t>
            </a:r>
            <a:endParaRPr lang="sk-SK" dirty="0" smtClean="0"/>
          </a:p>
          <a:p>
            <a:pPr fontAlgn="t"/>
            <a:r>
              <a:rPr lang="sk-SK" dirty="0" smtClean="0"/>
              <a:t>Balíčkovaná </a:t>
            </a:r>
            <a:r>
              <a:rPr lang="sk-SK" dirty="0"/>
              <a:t>sadba vyžaduje častú opatrnú zálievku. Balíčky nesmú v žiadnom prípade preschnúť a ani premočiť.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78347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Predpestovanie priesad v </a:t>
            </a:r>
            <a:r>
              <a:rPr lang="sk-SK" b="1" dirty="0" err="1"/>
              <a:t>zakoreňovačoch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t"/>
            <a:r>
              <a:rPr lang="sk-SK" dirty="0"/>
              <a:t>Tento spôsob umožňuje zachovanie výhod </a:t>
            </a:r>
            <a:r>
              <a:rPr lang="sk-SK" dirty="0" smtClean="0"/>
              <a:t>balíčkovania a </a:t>
            </a:r>
            <a:r>
              <a:rPr lang="sk-SK" dirty="0"/>
              <a:t>je na to potrebné menšie množstvo substrátu. </a:t>
            </a:r>
            <a:endParaRPr lang="sk-SK" dirty="0" smtClean="0"/>
          </a:p>
          <a:p>
            <a:pPr fontAlgn="t"/>
            <a:r>
              <a:rPr lang="sk-SK" dirty="0" smtClean="0"/>
              <a:t>Rašelinovo </a:t>
            </a:r>
            <a:r>
              <a:rPr lang="sk-SK" dirty="0"/>
              <a:t>– celulózové </a:t>
            </a:r>
            <a:r>
              <a:rPr lang="sk-SK" dirty="0" err="1"/>
              <a:t>zakoreňovače</a:t>
            </a:r>
            <a:r>
              <a:rPr lang="sk-SK" dirty="0"/>
              <a:t> sú vyrábané z rašeliny a majú rozličný tvar a veľkosť. Rastliny sa v nich dobre zakorenia a pri vysadzovaní sa vysadia spolu zo </a:t>
            </a:r>
            <a:r>
              <a:rPr lang="sk-SK" dirty="0" err="1"/>
              <a:t>zakoreňovačom</a:t>
            </a:r>
            <a:r>
              <a:rPr lang="sk-SK" dirty="0"/>
              <a:t>, ktorý sa v pôde </a:t>
            </a:r>
            <a:r>
              <a:rPr lang="sk-SK" dirty="0" smtClean="0"/>
              <a:t>rozloží. </a:t>
            </a:r>
          </a:p>
          <a:p>
            <a:pPr fontAlgn="t"/>
            <a:r>
              <a:rPr lang="sk-SK" dirty="0" smtClean="0"/>
              <a:t>Plastové </a:t>
            </a:r>
            <a:r>
              <a:rPr lang="sk-SK" dirty="0" err="1"/>
              <a:t>zakoreňovače</a:t>
            </a:r>
            <a:r>
              <a:rPr lang="sk-SK" dirty="0"/>
              <a:t> sú rozličného tvaru, veľkosti a konštrukcie. Dajú sa opakovane požívať a dnes sú </a:t>
            </a:r>
            <a:r>
              <a:rPr lang="sk-SK" dirty="0" err="1"/>
              <a:t>štandartným</a:t>
            </a:r>
            <a:r>
              <a:rPr lang="sk-SK" dirty="0"/>
              <a:t> spôsobom pestovania mladých rastlín.</a:t>
            </a:r>
          </a:p>
          <a:p>
            <a:pPr fontAlgn="t"/>
            <a:r>
              <a:rPr lang="sk-SK" dirty="0" smtClean="0"/>
              <a:t>Do naplnených </a:t>
            </a:r>
            <a:r>
              <a:rPr lang="sk-SK" dirty="0"/>
              <a:t>buniek sa vysieva osivo zelenín alebo rozsádzajú mladé rastlinky vo fáze klíčnych listov. </a:t>
            </a:r>
            <a:endParaRPr lang="sk-SK" dirty="0" smtClean="0"/>
          </a:p>
          <a:p>
            <a:pPr fontAlgn="t"/>
            <a:r>
              <a:rPr lang="sk-SK" dirty="0" smtClean="0"/>
              <a:t>Vytvorený </a:t>
            </a:r>
            <a:r>
              <a:rPr lang="sk-SK" dirty="0"/>
              <a:t>koreňový balíček je súdržný a pri opatrnejšej manipulácii sa takmer vôbec nepoškodzuje a vysadené rastlinky môžu nerušene pokračovať v raste.</a:t>
            </a:r>
          </a:p>
          <a:p>
            <a:pPr marL="0" indent="0">
              <a:buNone/>
            </a:pP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0272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Kontrolná otázka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Vymenuj spôsoby predpestovania priesad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972" y="2505122"/>
            <a:ext cx="6372303" cy="367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033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560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Výsev semien do fóliovníka a pareniska</vt:lpstr>
      <vt:lpstr>Príprava pôdy pre výsevy</vt:lpstr>
      <vt:lpstr>Predpestovanie nerozsádzaných priesad</vt:lpstr>
      <vt:lpstr>Predpestovanie rozsádzaných priesad</vt:lpstr>
      <vt:lpstr>Predpestovanie priesad v balíčkoch</vt:lpstr>
      <vt:lpstr>Predpestovanie priesad v zakoreňovačoch</vt:lpstr>
      <vt:lpstr>Kontrolná otázka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Výsev semien do fóliovníka a pareniska</dc:title>
  <dc:creator>DELL5550</dc:creator>
  <cp:lastModifiedBy>DELL5550</cp:lastModifiedBy>
  <cp:revision>6</cp:revision>
  <dcterms:created xsi:type="dcterms:W3CDTF">2021-02-16T15:49:11Z</dcterms:created>
  <dcterms:modified xsi:type="dcterms:W3CDTF">2021-02-16T16:36:44Z</dcterms:modified>
</cp:coreProperties>
</file>