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30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12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873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452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08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87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212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129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22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297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45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66FA-F56B-4E2A-BCFC-1DA3507B9AD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47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Výsadba cibuľovej zeleniny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2243139"/>
            <a:ext cx="3638550" cy="31059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13" y="2243139"/>
            <a:ext cx="4357687" cy="30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PAŽÍTKA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sk-SK" b="1" dirty="0"/>
              <a:t>Nároky ma prostredie a prípravu pozemku.</a:t>
            </a:r>
            <a:endParaRPr lang="sk-SK" dirty="0"/>
          </a:p>
          <a:p>
            <a:pPr fontAlgn="base"/>
            <a:r>
              <a:rPr lang="sk-SK" dirty="0"/>
              <a:t>Vyhovuje jej predovšetkým stredne ťažká hlinitá pôda s dostatkom humusu a priemerným obsahom vápnika. Na pozemku sa nemajú vyskytovať trváce buriny. Na hnojenie je najvhodnejší dobre uležaný kompost.</a:t>
            </a:r>
          </a:p>
          <a:p>
            <a:pPr fontAlgn="base"/>
            <a:r>
              <a:rPr lang="sk-SK" b="1" dirty="0"/>
              <a:t>Priama sejba.</a:t>
            </a:r>
            <a:endParaRPr lang="sk-SK" dirty="0"/>
          </a:p>
          <a:p>
            <a:pPr fontAlgn="base"/>
            <a:r>
              <a:rPr lang="sk-SK" dirty="0"/>
              <a:t>Najčastejšie sa pestuje z priamej sejby. Seje sa buď do riadkov vzdialených 30 cm, alebo do záhonov naširoko v marci až apríli, alebo koncom leta v septembri alebo v októbri. </a:t>
            </a:r>
          </a:p>
          <a:p>
            <a:pPr fontAlgn="base"/>
            <a:r>
              <a:rPr lang="sk-SK" b="1" dirty="0"/>
              <a:t>Pri pestovaní pažítky delením trsov</a:t>
            </a:r>
            <a:r>
              <a:rPr lang="sk-SK" dirty="0"/>
              <a:t> postupujeme tak, že trsy delíme buď skoro na jar, alebo neskoro v lete, keď už dozreli semená. Delením trsov získame jednotný a akostný materiál, ktorý vysádzame do sponu 30 x 15 cm. Po vysadení rastliny zalejeme, predovšetkým v letnom období, </a:t>
            </a:r>
            <a:r>
              <a:rPr lang="sk-SK" dirty="0" err="1"/>
              <a:t>prihnojujeme</a:t>
            </a:r>
            <a:r>
              <a:rPr lang="sk-SK" dirty="0"/>
              <a:t> a odburiňujeme. Na stanovišti pažítku nepestujeme dlhšie než tri až štyri roky.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67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CIBUĽA – ŠALOTKA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75" y="2143126"/>
            <a:ext cx="2857500" cy="27487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43125"/>
            <a:ext cx="5743575" cy="27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0837"/>
            <a:ext cx="10515600" cy="1325563"/>
          </a:xfrm>
        </p:spPr>
        <p:txBody>
          <a:bodyPr/>
          <a:lstStyle/>
          <a:p>
            <a:r>
              <a:rPr lang="sk-SK" b="1" dirty="0"/>
              <a:t>CIBUĽA – ŠALOTKA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sk-SK" b="1" dirty="0"/>
              <a:t>Nároky ma prostredie a prípravu pozemku.</a:t>
            </a:r>
            <a:endParaRPr lang="sk-SK" dirty="0"/>
          </a:p>
          <a:p>
            <a:pPr fontAlgn="base"/>
            <a:r>
              <a:rPr lang="sk-SK" dirty="0"/>
              <a:t>Cibuľa je nenáročná rastlina na pôdne a klimatické podmienky. Darí sa jej aj vo vyšších netradičných oblastiach pestovania. Vyžaduje pôdu v starej sile, vyhnojenú priemyselnými hnojivami. Pôdu pripravíme v jeseni a cez zimu ju necháme v hrubej brázde. Na jar musí byť pôda dobre prekyprená a urovnaná.</a:t>
            </a:r>
          </a:p>
          <a:p>
            <a:pPr fontAlgn="base"/>
            <a:r>
              <a:rPr lang="sk-SK" b="1" dirty="0"/>
              <a:t>Vysádzanie a ošetrovanie v období rastu.</a:t>
            </a:r>
            <a:endParaRPr lang="sk-SK" dirty="0"/>
          </a:p>
          <a:p>
            <a:pPr fontAlgn="base"/>
            <a:r>
              <a:rPr lang="sk-SK" dirty="0"/>
              <a:t>Cibuľky s priemerom asi 3 cm vysádzame skoro na jar alebo v jeseni, do sponu 30 x 10 cm, hĺbka vysádzania je 5 cm. Počas vegetácie sa porast udržuje čistý pomocou herbicídov, pôdu udržiavame v dobrom fyzikálnom stave kyprením.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393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úloha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Akú cibuľovú zeleninu poznáte?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977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CIBUĽA KUCHYNSKÁ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2428874"/>
            <a:ext cx="4686300" cy="31575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7" y="2428875"/>
            <a:ext cx="4562475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CIBUĽA KUCHYNSKÁ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sk-SK" b="1" dirty="0"/>
              <a:t>Nároky na prostredie a prípravu pozemku.</a:t>
            </a:r>
            <a:endParaRPr lang="sk-SK" dirty="0"/>
          </a:p>
          <a:p>
            <a:pPr fontAlgn="base"/>
            <a:r>
              <a:rPr lang="sk-SK" dirty="0"/>
              <a:t>Najlepšie sa cibuliam darí v hlinitopiesočnatých pôdach, dobre zásobených pohotovými živinami a v dostatočne vlhkých. Preto na jej pestovanie vyberáme také polohy, v ktorých je najviac zrážok v počiatočných fázach rastu. </a:t>
            </a:r>
          </a:p>
          <a:p>
            <a:pPr fontAlgn="base"/>
            <a:r>
              <a:rPr lang="sk-SK" dirty="0"/>
              <a:t>Jarná príprava pôdy sa skladá zo smykovania, bránenia, prípadne valcovania. Zásadou je, aby bol povrch pôdy starostlivo urovnaný. Cibuľu pestujeme:</a:t>
            </a:r>
          </a:p>
          <a:p>
            <a:pPr fontAlgn="base"/>
            <a:r>
              <a:rPr lang="sk-SK" dirty="0"/>
              <a:t>1. z priamej sejby</a:t>
            </a:r>
          </a:p>
          <a:p>
            <a:pPr fontAlgn="base"/>
            <a:r>
              <a:rPr lang="sk-SK" dirty="0"/>
              <a:t>2. zo sadzačky —dvojročný spôsob pestovania,</a:t>
            </a:r>
          </a:p>
          <a:p>
            <a:pPr fontAlgn="base"/>
            <a:r>
              <a:rPr lang="sk-SK" dirty="0"/>
              <a:t>3. zo sadiva —jednoročný spôsob pestovania.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06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CIBUĽA KUCHYNSKÁ</a:t>
            </a:r>
            <a:endParaRPr lang="sk-SK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sk-SK" b="1" dirty="0"/>
              <a:t>Priama jarná sejba.</a:t>
            </a:r>
            <a:endParaRPr lang="sk-SK" dirty="0"/>
          </a:p>
          <a:p>
            <a:pPr fontAlgn="base"/>
            <a:r>
              <a:rPr lang="sk-SK" dirty="0"/>
              <a:t>Týmto spôsobom pestujeme cibuľu v dobrých pôdach s možnosťou skorej sejby (marec, začiatok apríla), čo umožňuje dobré využitie zimnej vlahy a rýchly počiatočný rast. Hĺbka sejby je 2—3 cm. Seje sa do </a:t>
            </a:r>
            <a:r>
              <a:rPr lang="sk-SK" dirty="0" err="1"/>
              <a:t>dvojriadkov</a:t>
            </a:r>
            <a:r>
              <a:rPr lang="sk-SK" dirty="0"/>
              <a:t> alebo do pásov širokých 7—10 cm, vzdialených od seba </a:t>
            </a:r>
            <a:r>
              <a:rPr lang="sk-SK" dirty="0" smtClean="0"/>
              <a:t>40 cm</a:t>
            </a:r>
            <a:r>
              <a:rPr lang="sk-SK" dirty="0"/>
              <a:t>. Pozemok sa po zasiatí spevní valcovaním. Počas pestovania udržiavame porast v </a:t>
            </a:r>
            <a:r>
              <a:rPr lang="sk-SK" dirty="0" err="1"/>
              <a:t>bezburinovom</a:t>
            </a:r>
            <a:r>
              <a:rPr lang="sk-SK" dirty="0"/>
              <a:t> stave. Ak je porast hustý, prebráni sa ľahkými bránami mierne šikmo na smer riadkov.</a:t>
            </a:r>
          </a:p>
          <a:p>
            <a:pPr fontAlgn="base"/>
            <a:r>
              <a:rPr lang="sk-SK" b="1" dirty="0"/>
              <a:t>Pestovanie zo sadzačky.</a:t>
            </a:r>
            <a:endParaRPr lang="sk-SK" dirty="0"/>
          </a:p>
          <a:p>
            <a:pPr fontAlgn="base"/>
            <a:r>
              <a:rPr lang="sk-SK" dirty="0"/>
              <a:t>Sadzačku pestujeme zo semena. Seje sa v marci do pôdy pripravenej ako na priamu sejbu. Po sejbe pôdu povalcujeme a ošetrujeme podobne ako pri priamej jarnej sejbe. Porast sa nejednotí. V hustom poraste sa vytvárajú drobné cibuľky. V prvých týždňoch môžeme </a:t>
            </a:r>
            <a:r>
              <a:rPr lang="sk-SK" dirty="0" err="1"/>
              <a:t>prihnojovať</a:t>
            </a:r>
            <a:r>
              <a:rPr lang="sk-SK" dirty="0"/>
              <a:t> liadkom vápenatým. Sadzačku zberáme v júli, keď kŕčik listov mäkne a listy začínajú klesať. Sadzačku zberáme ručne. </a:t>
            </a:r>
            <a:r>
              <a:rPr lang="sk-SK" dirty="0" err="1"/>
              <a:t>Spon</a:t>
            </a:r>
            <a:r>
              <a:rPr lang="sk-SK" dirty="0"/>
              <a:t> vysádzania sadzačky je 2,5 x 1 cm. Ošetrovanie počas vegetácie je rovnaké ako pri pestovaní z priamej sejby.</a:t>
            </a:r>
          </a:p>
          <a:p>
            <a:pPr fontAlgn="base"/>
            <a:r>
              <a:rPr lang="sk-SK" b="1" dirty="0" err="1"/>
              <a:t>Pestovaníe</a:t>
            </a:r>
            <a:r>
              <a:rPr lang="sk-SK" b="1" dirty="0"/>
              <a:t> zo sadiva</a:t>
            </a:r>
            <a:r>
              <a:rPr lang="sk-SK" dirty="0"/>
              <a:t>. V našich podmienkach sa tento spôsob používa len výnimočne</a:t>
            </a:r>
          </a:p>
          <a:p>
            <a:pPr marL="0" indent="0">
              <a:buNone/>
            </a:pPr>
            <a:r>
              <a:rPr lang="sk-SK" b="1" dirty="0"/>
              <a:t> 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90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CESNAK KUCHYNSKÝ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058194"/>
            <a:ext cx="4114800" cy="4114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4" y="2171700"/>
            <a:ext cx="4057650" cy="36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CESNAK KUCHYNSKÝ 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sk-SK" sz="8000" b="1" dirty="0"/>
              <a:t>1. </a:t>
            </a:r>
            <a:r>
              <a:rPr lang="sk-SK" sz="8000" b="1" dirty="0" err="1"/>
              <a:t>paličiaky</a:t>
            </a:r>
            <a:r>
              <a:rPr lang="sk-SK" sz="8000" dirty="0"/>
              <a:t> — tvoria kvetné stvoly. Strúčiky majú fialové, šupiny sú ružovkasté. Strúčiky sú zložené do dvoch radov — obvodové a stredové. Pestujú sa väčšinou ako zimné. Majú horšiu </a:t>
            </a:r>
            <a:r>
              <a:rPr lang="sk-SK" sz="8000" dirty="0" err="1"/>
              <a:t>uskladniteľnosť</a:t>
            </a:r>
            <a:r>
              <a:rPr lang="sk-SK" sz="8000" dirty="0"/>
              <a:t>.</a:t>
            </a:r>
          </a:p>
          <a:p>
            <a:pPr fontAlgn="base"/>
            <a:r>
              <a:rPr lang="sk-SK" sz="8000" b="1" dirty="0"/>
              <a:t>2. </a:t>
            </a:r>
            <a:r>
              <a:rPr lang="sk-SK" sz="8000" b="1" dirty="0" err="1"/>
              <a:t>nepaličiaky</a:t>
            </a:r>
            <a:r>
              <a:rPr lang="sk-SK" sz="8000" dirty="0"/>
              <a:t> — netvoria kvetný stvol, majú menšiu cibuľu, biele šupiny, drobnejšie strúčiky. </a:t>
            </a:r>
            <a:r>
              <a:rPr lang="sk-SK" sz="8000" dirty="0" err="1"/>
              <a:t>Uskladniteľnosť</a:t>
            </a:r>
            <a:r>
              <a:rPr lang="sk-SK" sz="8000" dirty="0"/>
              <a:t> je dobrá. </a:t>
            </a:r>
          </a:p>
          <a:p>
            <a:pPr fontAlgn="base"/>
            <a:r>
              <a:rPr lang="sk-SK" sz="8000" b="1" dirty="0"/>
              <a:t>Nároky na prostredie a prípravu pozemku.</a:t>
            </a:r>
            <a:endParaRPr lang="sk-SK" sz="8000" dirty="0"/>
          </a:p>
          <a:p>
            <a:pPr fontAlgn="base"/>
            <a:r>
              <a:rPr lang="sk-SK" sz="8000" dirty="0"/>
              <a:t>Cesnaku najlepšie vyhovujú stredne ťažké pôdy, dobre zásobené humusom. Nesmú byť zamokrené. Dobre znáša aj mrazivejšie zimy. Na živiny je náročnejší než cibuľa kuchynská, predovšetkým na fosfor a draslík.  Pred vysádzaním musí byť pôda dobre spracovaná, uľahnutá a patrične urovnaná.</a:t>
            </a:r>
          </a:p>
          <a:p>
            <a:pPr fontAlgn="base"/>
            <a:r>
              <a:rPr lang="sk-SK" sz="8000" b="1" dirty="0"/>
              <a:t>Vysádzanie a ošetrovanie v období rastu.</a:t>
            </a:r>
            <a:endParaRPr lang="sk-SK" sz="8000" dirty="0"/>
          </a:p>
          <a:p>
            <a:pPr fontAlgn="base"/>
            <a:r>
              <a:rPr lang="sk-SK" sz="8000" dirty="0"/>
              <a:t>Morene sadivo sa vysádza v spone 30 x 10 cm. </a:t>
            </a:r>
            <a:r>
              <a:rPr lang="sk-SK" sz="8000" dirty="0" err="1"/>
              <a:t>Nepaličiaky</a:t>
            </a:r>
            <a:r>
              <a:rPr lang="sk-SK" sz="8000" dirty="0"/>
              <a:t> sa obyčajne vysádzajú v menšom spone. Hĺbka vysádzania je 5 -8 cm. V jeseni vysádzame v polovici októbra, </a:t>
            </a:r>
            <a:r>
              <a:rPr lang="sk-SK" sz="8000" dirty="0" err="1"/>
              <a:t>nepaličiaky</a:t>
            </a:r>
            <a:r>
              <a:rPr lang="sk-SK" sz="8000" dirty="0"/>
              <a:t> vysádzame pokiaľ možno ešte v marci. Počas vegetácie udržiavame porast v </a:t>
            </a:r>
            <a:r>
              <a:rPr lang="sk-SK" sz="8000" dirty="0" err="1"/>
              <a:t>bezburinovom</a:t>
            </a:r>
            <a:r>
              <a:rPr lang="sk-SK" sz="8000" dirty="0"/>
              <a:t> stave. Na jar sa porasty podľa potreby sa plečkujú alebo okopávajú. Proti chorobám a škodcom aplikujeme chemické prípravky.</a:t>
            </a:r>
          </a:p>
          <a:p>
            <a:pPr marL="0" indent="0">
              <a:buNone/>
            </a:pPr>
            <a:r>
              <a:rPr lang="sk-SK" sz="8000" b="1" dirty="0"/>
              <a:t> </a:t>
            </a:r>
            <a:endParaRPr lang="sk-SK" sz="8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77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PÓR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4" y="2086769"/>
            <a:ext cx="70008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PÓR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sk-SK" b="1" dirty="0"/>
              <a:t>Nároky ma prostredie a prípravu pozemku.</a:t>
            </a:r>
            <a:endParaRPr lang="sk-SK" dirty="0"/>
          </a:p>
          <a:p>
            <a:pPr fontAlgn="base"/>
            <a:r>
              <a:rPr lang="sk-SK" dirty="0"/>
              <a:t>Vyžaduje hlboké hlinitopiesočnaté až hlinité pôdy, dobre zásobené živinami a polohy s vyššou relatívnou vlhkosťou. Je veľmi náročný na hnojenie draselnými hnojivami. </a:t>
            </a:r>
          </a:p>
          <a:p>
            <a:pPr fontAlgn="base"/>
            <a:r>
              <a:rPr lang="sk-SK" b="1" dirty="0"/>
              <a:t>Predpestovanie priesady, vysádzanie.</a:t>
            </a:r>
            <a:endParaRPr lang="sk-SK" dirty="0"/>
          </a:p>
          <a:p>
            <a:pPr fontAlgn="base"/>
            <a:r>
              <a:rPr lang="sk-SK" dirty="0"/>
              <a:t>Pór pestujeme z predpestovanej priesady alebo z priameho výsevu. Priesada póru sa predpestuje v hustých radoch a udržiava sa v nezaburinenom stave. Na stanovište sa vysádza najneskôr začiatkom júla, keď má tri až štyri pravé listy. Upravenú priesadu vysádzame hlboko, do sponu 42  x 10 cm a zavlažíme.</a:t>
            </a:r>
          </a:p>
          <a:p>
            <a:pPr fontAlgn="base"/>
            <a:r>
              <a:rPr lang="sk-SK" b="1" dirty="0"/>
              <a:t>Priama sejba.</a:t>
            </a:r>
            <a:endParaRPr lang="sk-SK" dirty="0"/>
          </a:p>
          <a:p>
            <a:pPr fontAlgn="base"/>
            <a:r>
              <a:rPr lang="sk-SK" dirty="0"/>
              <a:t>Pri pestovaní z priamej sejby sejeme naklíčené osivo do dobre pripravenej pôdy, po jej obschnutí do hĺbky 2 cm; vzdialenosť medzi riadkami je 42,5 cm. Po zasiatí pôdu spevníme a zavlažíme. Po vzídení sa porast jednotí a aspoň dvakrát plečkuje. Pri poslednom plečkovaní sa kŕčiky prihŕňajú. Počas pestovania porast prihnoj ujeme a udržiavame v nezaburinenom stave.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01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PAŽÍTKA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6" y="2062956"/>
            <a:ext cx="66579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663</Words>
  <Application>Microsoft Office PowerPoint</Application>
  <PresentationFormat>Vlastná</PresentationFormat>
  <Paragraphs>48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Motiv Office</vt:lpstr>
      <vt:lpstr>Výsadba cibuľovej zeleniny</vt:lpstr>
      <vt:lpstr>CIBUĽA KUCHYNSKÁ </vt:lpstr>
      <vt:lpstr>CIBUĽA KUCHYNSKÁ </vt:lpstr>
      <vt:lpstr>CIBUĽA KUCHYNSKÁ</vt:lpstr>
      <vt:lpstr>CESNAK KUCHYNSKÝ</vt:lpstr>
      <vt:lpstr>CESNAK KUCHYNSKÝ  </vt:lpstr>
      <vt:lpstr>PÓR </vt:lpstr>
      <vt:lpstr>PÓR </vt:lpstr>
      <vt:lpstr>PAŽÍTKA </vt:lpstr>
      <vt:lpstr>PAŽÍTKA </vt:lpstr>
      <vt:lpstr>CIBUĽA – ŠALOTKA</vt:lpstr>
      <vt:lpstr>CIBUĽA – ŠALOTKA </vt:lpstr>
      <vt:lpstr>Domáca úloha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Výsadba cibuľovej zeleniny</dc:title>
  <dc:creator>DELL5550</dc:creator>
  <cp:lastModifiedBy>Toshiba</cp:lastModifiedBy>
  <cp:revision>5</cp:revision>
  <dcterms:created xsi:type="dcterms:W3CDTF">2021-03-02T17:15:45Z</dcterms:created>
  <dcterms:modified xsi:type="dcterms:W3CDTF">2021-03-12T18:02:41Z</dcterms:modified>
</cp:coreProperties>
</file>