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674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3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13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1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7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793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779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363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431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800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14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6DF-8A98-4149-B4B9-453C349584D1}" type="datetimeFigureOut">
              <a:rPr lang="sk-SK" smtClean="0"/>
              <a:t>28. 1. 2021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9C2D-4457-4AA3-BB93-72240CF8E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Miešanie zemín pre výsevy</a:t>
            </a:r>
            <a:endParaRPr lang="sk-SK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Potrebu vhodných substrátov treba zohľadniť už pri výbere rastlín do plánovanej záhrady alebo na výzdobu balkóna. </a:t>
            </a:r>
          </a:p>
          <a:p>
            <a:r>
              <a:rPr lang="sk-SK" dirty="0"/>
              <a:t>Až na výnimky sa pestovateľské substráty pripravujú z viacerých zložiek – rašeliny, kompostovanej kôry, rôznych zemín a minerálnych zložiek (ornica, íly, hlina).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32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Prímesi do substrátov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698"/>
            <a:ext cx="5181600" cy="3889191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V minulosti </a:t>
            </a:r>
            <a:r>
              <a:rPr lang="sk-SK" dirty="0"/>
              <a:t>sa často používal </a:t>
            </a:r>
            <a:r>
              <a:rPr lang="sk-SK" dirty="0" smtClean="0"/>
              <a:t>piesok.</a:t>
            </a:r>
          </a:p>
          <a:p>
            <a:r>
              <a:rPr lang="sk-SK" dirty="0" smtClean="0"/>
              <a:t>Dnes </a:t>
            </a:r>
            <a:r>
              <a:rPr lang="sk-SK" dirty="0"/>
              <a:t>sa v záhradníckej praxi používa len výnimočne s rašelinou v zmesi na zakoreňovanie odrezkov.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344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Perlit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0918" y="1825625"/>
            <a:ext cx="3818964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Zvyšuje </a:t>
            </a:r>
            <a:r>
              <a:rPr lang="sk-SK" dirty="0"/>
              <a:t>vodnú kapacitu substrátu, lebo prijíma vodu. </a:t>
            </a:r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vhodný pre rastliny vyžadujúce vzdušný a priepustný substrát.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312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Formaldehydová močovina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3025" y="2218765"/>
            <a:ext cx="4171950" cy="3173179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Spracúva </a:t>
            </a:r>
            <a:r>
              <a:rPr lang="sk-SK" dirty="0"/>
              <a:t>sa do tvaru penových vločiek. Používa sa podobne ako </a:t>
            </a:r>
            <a:r>
              <a:rPr lang="sk-SK" dirty="0" err="1"/>
              <a:t>perlit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074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Pestovateľské substráty</a:t>
            </a:r>
            <a:r>
              <a:rPr lang="sk-SK" dirty="0"/>
              <a:t>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2097741"/>
            <a:ext cx="4876800" cy="371330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Pripravujú </a:t>
            </a:r>
            <a:r>
              <a:rPr lang="sk-SK" dirty="0"/>
              <a:t>sa špeciálne podľa požiadaviek určitej rastliny alebo skupiny rastlín z dostupných zemín a prímesí.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308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Substrát na množenie</a:t>
            </a:r>
            <a:r>
              <a:rPr lang="sk-SK" dirty="0"/>
              <a:t>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7094" y="1825625"/>
            <a:ext cx="3455894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Je </a:t>
            </a:r>
            <a:r>
              <a:rPr lang="sk-SK" dirty="0"/>
              <a:t>všestranne použiteľný, vzdušný a priepustný. </a:t>
            </a:r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jeho prípravu potrebujeme </a:t>
            </a:r>
            <a:r>
              <a:rPr lang="sk-SK" dirty="0" smtClean="0"/>
              <a:t>rašelinu, </a:t>
            </a:r>
            <a:r>
              <a:rPr lang="sk-SK" dirty="0"/>
              <a:t>kompostovú zeminu, môže byť kvalitná </a:t>
            </a:r>
            <a:r>
              <a:rPr lang="sk-SK" dirty="0" smtClean="0"/>
              <a:t>ornica a</a:t>
            </a:r>
            <a:r>
              <a:rPr lang="sk-SK" dirty="0"/>
              <a:t> </a:t>
            </a:r>
            <a:r>
              <a:rPr lang="sk-SK" dirty="0" err="1"/>
              <a:t>perlit</a:t>
            </a:r>
            <a:r>
              <a:rPr lang="sk-SK" dirty="0"/>
              <a:t>, ktorý sa dobre osvedčuje pri </a:t>
            </a:r>
            <a:r>
              <a:rPr lang="sk-SK" dirty="0" smtClean="0"/>
              <a:t>zakoreňovaní.</a:t>
            </a:r>
            <a:endParaRPr lang="sk-SK" dirty="0"/>
          </a:p>
          <a:p>
            <a:r>
              <a:rPr lang="sk-SK" dirty="0"/>
              <a:t>Všetky zložky dobre premiešame, viackrát prehodíme. </a:t>
            </a:r>
            <a:endParaRPr lang="sk-SK" dirty="0" smtClean="0"/>
          </a:p>
          <a:p>
            <a:r>
              <a:rPr lang="sk-SK" dirty="0" smtClean="0"/>
              <a:t>Substrát </a:t>
            </a:r>
            <a:r>
              <a:rPr lang="sk-SK" dirty="0"/>
              <a:t>je vhodné pripraviť minimálne 2 až 3 týždne pred </a:t>
            </a:r>
            <a:r>
              <a:rPr lang="sk-SK" dirty="0" smtClean="0"/>
              <a:t>použitím . </a:t>
            </a:r>
          </a:p>
          <a:p>
            <a:r>
              <a:rPr lang="sk-SK" dirty="0" smtClean="0"/>
              <a:t>Substrát </a:t>
            </a:r>
            <a:r>
              <a:rPr lang="sk-SK" dirty="0"/>
              <a:t>pripravujeme v čistom, pokiaľ možno zatienenom prostredí.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163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Ľahké a ťažké zmesi 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75" y="1858169"/>
            <a:ext cx="4286250" cy="428625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Pri </a:t>
            </a:r>
            <a:r>
              <a:rPr lang="sk-SK" dirty="0"/>
              <a:t>tradičnej príprave zmesí sa zmiešavajú humusové a minerálne zeminy. </a:t>
            </a:r>
            <a:endParaRPr lang="sk-SK" dirty="0" smtClean="0"/>
          </a:p>
          <a:p>
            <a:r>
              <a:rPr lang="sk-SK" dirty="0" smtClean="0"/>
              <a:t>Napríklad </a:t>
            </a:r>
            <a:r>
              <a:rPr lang="sk-SK" dirty="0"/>
              <a:t>ľahšia zmes v pomere 2 až 3 : 1, ťažšia zmes 1 až 2 : 3</a:t>
            </a:r>
            <a:r>
              <a:rPr lang="sk-SK" dirty="0" smtClean="0"/>
              <a:t>.</a:t>
            </a:r>
          </a:p>
          <a:p>
            <a:r>
              <a:rPr lang="sk-SK" dirty="0" smtClean="0"/>
              <a:t>Najviac </a:t>
            </a:r>
            <a:r>
              <a:rPr lang="sk-SK" dirty="0"/>
              <a:t>používanou humusovou zeminou je rašelina s kompostovanou kôrou, ktorou sa zvyšuje kyprosť substrátu.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231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Substráty bez minerálnej zložky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3762" y="1825625"/>
            <a:ext cx="3450475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Rastliny, ktoré vyžadujú vzdušnú vlhkosť pri koreňoch, treba pestovať v substrátoch, neobsahujúcich minerálnu zložku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V praxi medzi takéto rastliny patria rododendrony, vresovce,  antúrie a orchidey.</a:t>
            </a:r>
            <a:br>
              <a:rPr lang="sk-SK" dirty="0"/>
            </a:b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954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Substráty pre ktoré rastliny neobsahujú </a:t>
            </a:r>
            <a:r>
              <a:rPr lang="sk-SK" smtClean="0"/>
              <a:t>minerálnu zložku?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456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130</Words>
  <Application>Microsoft Office PowerPoint</Application>
  <PresentationFormat>Širokoúhlá obrazovka</PresentationFormat>
  <Paragraphs>33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Miešanie zemín pre výsevy</vt:lpstr>
      <vt:lpstr>Prímesi do substrátov </vt:lpstr>
      <vt:lpstr>Perlit</vt:lpstr>
      <vt:lpstr>Formaldehydová močovina</vt:lpstr>
      <vt:lpstr>Pestovateľské substráty </vt:lpstr>
      <vt:lpstr>Substrát na množenie </vt:lpstr>
      <vt:lpstr>Ľahké a ťažké zmesi </vt:lpstr>
      <vt:lpstr>Substráty bez minerálnej zložky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Miešanie zemín pre výsevy</dc:title>
  <dc:creator>DELL5550</dc:creator>
  <cp:lastModifiedBy>DELL5550</cp:lastModifiedBy>
  <cp:revision>5</cp:revision>
  <dcterms:created xsi:type="dcterms:W3CDTF">2021-01-27T16:42:53Z</dcterms:created>
  <dcterms:modified xsi:type="dcterms:W3CDTF">2021-01-28T09:46:17Z</dcterms:modified>
</cp:coreProperties>
</file>